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D06A7D-1D19-4847-A28B-DCC9005DB9F3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280BEC-056F-4741-8ED2-8039B32A6C7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89248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«Электронная стенгазета»  на тему :</a:t>
            </a:r>
            <a:br>
              <a:rPr lang="ru-RU" i="1" dirty="0" smtClean="0"/>
            </a:br>
            <a:r>
              <a:rPr lang="ru-RU" i="1" dirty="0" smtClean="0"/>
              <a:t>«И город, дорогою жизни спасённый…»</a:t>
            </a:r>
            <a:endParaRPr lang="ru-RU" i="1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4142184" y="4653136"/>
            <a:ext cx="5001816" cy="15624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Творческая группа: Афанасьев Никита, </a:t>
            </a:r>
            <a:r>
              <a:rPr lang="ru-RU" dirty="0" err="1" smtClean="0"/>
              <a:t>Габидулина</a:t>
            </a:r>
            <a:r>
              <a:rPr lang="ru-RU" dirty="0" smtClean="0"/>
              <a:t> Дарья, Ильина Кристина</a:t>
            </a:r>
          </a:p>
          <a:p>
            <a:r>
              <a:rPr lang="ru-RU" dirty="0" smtClean="0"/>
              <a:t>Руководитель группы: </a:t>
            </a:r>
            <a:r>
              <a:rPr lang="ru-RU" dirty="0" err="1" smtClean="0"/>
              <a:t>Щадова</a:t>
            </a:r>
            <a:r>
              <a:rPr lang="ru-RU" dirty="0" smtClean="0"/>
              <a:t> И.Н.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МБОУ «Русско-Янгутская СОШ имени А.А. Козьмина»</a:t>
            </a:r>
            <a:endParaRPr lang="ru-RU" dirty="0"/>
          </a:p>
        </p:txBody>
      </p:sp>
      <p:pic>
        <p:nvPicPr>
          <p:cNvPr id="10" name="Рисунок 9" descr="https://img.razrisyika.ru/kart/19/1200/72758-doroga-zhizni-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2754188" cy="1935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352925"/>
            <a:ext cx="31908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836712"/>
            <a:ext cx="24795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780928"/>
            <a:ext cx="3136950" cy="207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19872" y="3501008"/>
            <a:ext cx="2276500" cy="3356992"/>
          </a:xfrm>
        </p:spPr>
        <p:txBody>
          <a:bodyPr>
            <a:normAutofit fontScale="77500" lnSpcReduction="20000"/>
          </a:bodyPr>
          <a:lstStyle/>
          <a:p>
            <a:r>
              <a:rPr lang="ru-RU" b="0" dirty="0" smtClean="0"/>
              <a:t>«Дорога Жизни»  спасла от голодной смерти многих ленинградцев. Шофёры вели свои машины по льду с открытыми дверями. Фашисты бомбили «Дорогу Жизни», и машины проваливались </a:t>
            </a:r>
            <a:r>
              <a:rPr lang="ru-RU" b="0" dirty="0" err="1" smtClean="0"/>
              <a:t>проваливались</a:t>
            </a:r>
            <a:r>
              <a:rPr lang="ru-RU" b="0" dirty="0" smtClean="0"/>
              <a:t> под лёд вместе с водителями. Многие водители погибали, но никто не отказывался от опасных рейсов.</a:t>
            </a:r>
            <a:endParaRPr lang="ru-RU" b="0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3"/>
          </p:nvPr>
        </p:nvSpPr>
        <p:spPr>
          <a:xfrm>
            <a:off x="0" y="2348880"/>
            <a:ext cx="5436096" cy="1152128"/>
          </a:xfrm>
        </p:spPr>
        <p:txBody>
          <a:bodyPr>
            <a:normAutofit fontScale="92500"/>
          </a:bodyPr>
          <a:lstStyle/>
          <a:p>
            <a:r>
              <a:rPr lang="ru-RU" b="0" dirty="0" smtClean="0"/>
              <a:t>17 </a:t>
            </a:r>
            <a:r>
              <a:rPr lang="ru-RU" b="0" dirty="0" err="1" smtClean="0"/>
              <a:t>ноябрядвумя</a:t>
            </a:r>
            <a:r>
              <a:rPr lang="ru-RU" b="0" dirty="0" smtClean="0"/>
              <a:t> </a:t>
            </a:r>
            <a:r>
              <a:rPr lang="ru-RU" b="0" dirty="0" err="1" smtClean="0"/>
              <a:t>группама</a:t>
            </a:r>
            <a:r>
              <a:rPr lang="ru-RU" b="0" dirty="0" smtClean="0"/>
              <a:t> была проведена разведка трассы по льду. 20 ноября по ледовой Дороге жизни был проведен первый конный обоз, через день – первая автоколонна.</a:t>
            </a:r>
            <a:endParaRPr lang="ru-RU" b="0" dirty="0"/>
          </a:p>
        </p:txBody>
      </p:sp>
      <p:pic>
        <p:nvPicPr>
          <p:cNvPr id="7" name="Содержимое 6" descr="https://rmbs-ufa.ru/images/2021/11/393K0xgqekA.jpg"/>
          <p:cNvPicPr>
            <a:picLocks noGrp="1"/>
          </p:cNvPicPr>
          <p:nvPr>
            <p:ph sz="quarter" idx="2"/>
          </p:nvPr>
        </p:nvPicPr>
        <p:blipFill>
          <a:blip r:embed="rId5" cstate="print"/>
          <a:stretch>
            <a:fillRect/>
          </a:stretch>
        </p:blipFill>
        <p:spPr bwMode="auto">
          <a:xfrm>
            <a:off x="6444208" y="188640"/>
            <a:ext cx="2538462" cy="15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5102225" y="1052736"/>
            <a:ext cx="4041775" cy="395128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Во время Великой Отечественной войны единственная транспортная магистраль шла через Ладожское озеро. В периоды навигации по воде, зимой – по льду. Связывала с 12 сентября 1941 по март 1943 года блокадный Ленинград со страной. Автодорога, проложенная по льду, часто называется Ледовой дорогой жизни (официально – Военно-автомобильная дорога № 101).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612576" y="0"/>
            <a:ext cx="77768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«ДОРОГА ЖИЗНИ»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24544" y="4985792"/>
            <a:ext cx="303366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836713"/>
            <a:ext cx="282740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</TotalTime>
  <Words>171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«Электронная стенгазета»  на тему : «И город, дорогою жизни спасённый…»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2024-02-02T02:14:49Z</dcterms:created>
  <dcterms:modified xsi:type="dcterms:W3CDTF">2024-02-02T03:43:33Z</dcterms:modified>
</cp:coreProperties>
</file>